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>
        <p:scale>
          <a:sx n="70" d="100"/>
          <a:sy n="70" d="100"/>
        </p:scale>
        <p:origin x="75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B2CF-9A6D-4AAA-8B9B-7E141A899C24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72F8-D4A9-43F8-B9E4-824E7D7F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41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8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14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93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75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87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22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37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5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61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14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1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D5E9-BAFB-41B5-948E-8233B467EFBF}" type="datetimeFigureOut">
              <a:rPr lang="zh-TW" altLang="en-US" smtClean="0"/>
              <a:t>2024/5/17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196A-4305-400A-95B4-A11B11BF8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4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5BA6A6CF-5F0D-4149-BCE4-63683D2AF05D}"/>
              </a:ext>
            </a:extLst>
          </p:cNvPr>
          <p:cNvSpPr/>
          <p:nvPr/>
        </p:nvSpPr>
        <p:spPr>
          <a:xfrm>
            <a:off x="2106487" y="-258792"/>
            <a:ext cx="5558816" cy="7115546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E60D1B-9CDC-4CCB-9342-733C74EF6A9F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46775E-F744-48CE-B329-CB0A24DF9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650659" y="-1997703"/>
            <a:ext cx="6898701" cy="10795277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2D60792-E08F-46D2-9E8C-DF5DFB2E1156}"/>
              </a:ext>
            </a:extLst>
          </p:cNvPr>
          <p:cNvSpPr txBox="1"/>
          <p:nvPr/>
        </p:nvSpPr>
        <p:spPr>
          <a:xfrm>
            <a:off x="1155797" y="1811023"/>
            <a:ext cx="988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華康中圓體" panose="020F0509000000000000" pitchFamily="49" charset="-120"/>
                <a:ea typeface="華康中圓體" panose="020F0509000000000000" pitchFamily="49" charset="-120"/>
              </a:rPr>
              <a:t>愛滋宣導</a:t>
            </a:r>
            <a:endParaRPr lang="zh-CN" altLang="en-US" sz="8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D4D174-66F3-418B-A7C1-0FFFC8B796EE}"/>
              </a:ext>
            </a:extLst>
          </p:cNvPr>
          <p:cNvSpPr/>
          <p:nvPr/>
        </p:nvSpPr>
        <p:spPr>
          <a:xfrm>
            <a:off x="5718209" y="4848948"/>
            <a:ext cx="5122236" cy="931024"/>
          </a:xfrm>
          <a:prstGeom prst="rect">
            <a:avLst/>
          </a:prstGeom>
          <a:solidFill>
            <a:srgbClr val="F6E2E3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TW" altLang="en-US" sz="2800" spc="225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日期</a:t>
            </a:r>
            <a:r>
              <a:rPr lang="zh-TW" altLang="en-US" sz="2800" spc="225" dirty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：</a:t>
            </a:r>
            <a:r>
              <a:rPr lang="en-US" altLang="zh-TW" sz="2800" spc="225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2024</a:t>
            </a:r>
            <a:r>
              <a:rPr lang="en-US" altLang="zh-TW" sz="2800" spc="225" dirty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/>
            </a:r>
            <a:br>
              <a:rPr lang="en-US" altLang="zh-TW" sz="2800" spc="225" dirty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</a:br>
            <a:r>
              <a:rPr lang="zh-TW" altLang="en-US" sz="2800" spc="225" dirty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對象</a:t>
            </a:r>
            <a:r>
              <a:rPr lang="en-US" altLang="zh-TW" sz="2800" spc="225" dirty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:</a:t>
            </a:r>
            <a:r>
              <a:rPr lang="zh-TW" altLang="en-US" sz="2800" spc="225" dirty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永豐</a:t>
            </a:r>
            <a:r>
              <a:rPr lang="zh-TW" altLang="en-US" sz="2800" spc="225" dirty="0" smtClean="0"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高中教職員生</a:t>
            </a:r>
            <a:endParaRPr lang="en-US" altLang="zh-TW" sz="2800" spc="225" dirty="0" smtClean="0"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B5FFC29-C18B-4D19-AE79-B0520FA2368E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DE55FA5-B273-48BD-B00A-B0F1FA3979F5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312BEF0-CE49-4F2D-A235-BFEA9000A720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A51F828-12A3-4934-93CF-8ED339D2F58E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7D5216A-4C92-46EC-8F1B-5DCA9B7C79A7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F9B7DAE-2A4B-41E4-9A13-2A67123A72EA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0521136-BA96-4314-856A-C8F0DDA640BA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ADFA536-1684-4581-846F-C359D505386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06884157-8DE6-4FF4-A09B-C2CDD12294B0}"/>
              </a:ext>
            </a:extLst>
          </p:cNvPr>
          <p:cNvSpPr/>
          <p:nvPr/>
        </p:nvSpPr>
        <p:spPr>
          <a:xfrm>
            <a:off x="1901002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41EF193-4579-4F93-B7CA-0F97D8B28D73}"/>
              </a:ext>
            </a:extLst>
          </p:cNvPr>
          <p:cNvSpPr/>
          <p:nvPr/>
        </p:nvSpPr>
        <p:spPr>
          <a:xfrm>
            <a:off x="1901002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3C389B98-15EC-4C95-B4B3-0CD405331F5D}"/>
              </a:ext>
            </a:extLst>
          </p:cNvPr>
          <p:cNvSpPr/>
          <p:nvPr/>
        </p:nvSpPr>
        <p:spPr>
          <a:xfrm>
            <a:off x="1898128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89B82780-5059-4AEA-8CA5-9B7DF26223AF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3316BB9B-583A-4D92-A892-EF6727D3D8B4}"/>
              </a:ext>
            </a:extLst>
          </p:cNvPr>
          <p:cNvSpPr/>
          <p:nvPr/>
        </p:nvSpPr>
        <p:spPr>
          <a:xfrm>
            <a:off x="9378709" y="6099385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35893F8E-C4E8-4A68-96BA-308FD099A68C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A4D54F-026E-4296-BF25-3874DC5F8A0C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512BAAF-9E21-4FB0-8993-E4A83A649C22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574D757-58FB-4646-A3F3-AB087933E9B4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4A4D3D7-EC3D-4183-B79A-5F48868A38C7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6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97" t="1285"/>
          <a:stretch/>
        </p:blipFill>
        <p:spPr>
          <a:xfrm>
            <a:off x="2599981" y="0"/>
            <a:ext cx="9423094" cy="6857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052"/>
            <a:ext cx="2743201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70"/>
            <a:ext cx="12192000" cy="6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92" y="-1"/>
            <a:ext cx="6253908" cy="6857999"/>
          </a:xfrm>
          <a:prstGeom prst="rect">
            <a:avLst/>
          </a:prstGeom>
        </p:spPr>
      </p:pic>
      <p:pic>
        <p:nvPicPr>
          <p:cNvPr id="7" name="Picture 2" descr="性教育(含愛滋及性傳染病)宣導- 衛生保健組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3189" r="2655" b="8443"/>
          <a:stretch/>
        </p:blipFill>
        <p:spPr bwMode="auto">
          <a:xfrm>
            <a:off x="0" y="0"/>
            <a:ext cx="5950424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8149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92" y="0"/>
            <a:ext cx="64492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性教育(含愛滋及性傳染病)宣導- 衛生保健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5" y="-7869581"/>
            <a:ext cx="3028077" cy="42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愛滋,愛滋病,愛滋病毒,HIV,健康漫畫,漫漫健康,健談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12405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havemary.com/upload/pic/2014-08-13-1407927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寬螢幕</PresentationFormat>
  <Paragraphs>3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等线</vt:lpstr>
      <vt:lpstr>華康中圓體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created xsi:type="dcterms:W3CDTF">2024-05-16T05:32:17Z</dcterms:created>
  <dcterms:modified xsi:type="dcterms:W3CDTF">2024-05-17T03:23:39Z</dcterms:modified>
</cp:coreProperties>
</file>