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6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4281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67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6121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0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1632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6067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49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54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5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6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1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9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5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3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6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98" y="0"/>
            <a:ext cx="7055380" cy="1400530"/>
          </a:xfrm>
        </p:spPr>
        <p:txBody>
          <a:bodyPr/>
          <a:lstStyle/>
          <a:p>
            <a:r>
              <a:rPr lang="en-US" altLang="zh-TW" b="1" dirty="0"/>
              <a:t>【</a:t>
            </a:r>
            <a:r>
              <a:rPr lang="zh-TW" altLang="en-US" b="1" dirty="0"/>
              <a:t>自主學習</a:t>
            </a:r>
            <a:r>
              <a:rPr lang="en-US" altLang="zh-TW" b="1" dirty="0"/>
              <a:t>】</a:t>
            </a:r>
            <a:r>
              <a:rPr lang="zh-TW" altLang="en-US" b="1" dirty="0"/>
              <a:t>行事曆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424958"/>
              </p:ext>
            </p:extLst>
          </p:nvPr>
        </p:nvGraphicFramePr>
        <p:xfrm>
          <a:off x="228600" y="798010"/>
          <a:ext cx="8730761" cy="5414527"/>
        </p:xfrm>
        <a:graphic>
          <a:graphicData uri="http://schemas.openxmlformats.org/drawingml/2006/table">
            <a:tbl>
              <a:tblPr/>
              <a:tblGrid>
                <a:gridCol w="92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5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55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週次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</a:t>
                      </a:r>
                      <a:r>
                        <a:rPr lang="zh-TW" altLang="en-US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9/1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8/31(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第一次會議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(3)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(4)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29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(5)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(6)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2000" kern="100" dirty="0" smtClean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★</a:t>
                      </a:r>
                      <a:r>
                        <a:rPr lang="zh-TW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第一次段考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(7)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10/19(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第二次會議</a:t>
                      </a:r>
                      <a:endParaRPr lang="en-US" altLang="zh-TW" sz="2000" kern="100" dirty="0" smtClean="0">
                        <a:solidFill>
                          <a:schemeClr val="bg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(8)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繳交申請表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(9)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(10)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輔導室複審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(11)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</a:t>
                      </a:r>
                      <a:r>
                        <a:rPr lang="zh-TW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(12)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發還申請表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★</a:t>
                      </a:r>
                      <a:r>
                        <a:rPr lang="zh-TW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第二次段考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20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5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98" y="0"/>
            <a:ext cx="7055380" cy="1400530"/>
          </a:xfrm>
        </p:spPr>
        <p:txBody>
          <a:bodyPr/>
          <a:lstStyle/>
          <a:p>
            <a:r>
              <a:rPr lang="en-US" altLang="zh-TW" b="1" dirty="0"/>
              <a:t>【</a:t>
            </a:r>
            <a:r>
              <a:rPr lang="zh-TW" altLang="en-US" b="1" dirty="0"/>
              <a:t>自主學習</a:t>
            </a:r>
            <a:r>
              <a:rPr lang="en-US" altLang="zh-TW" b="1" dirty="0"/>
              <a:t>】</a:t>
            </a:r>
            <a:r>
              <a:rPr lang="zh-TW" altLang="en-US" b="1" dirty="0"/>
              <a:t>行事曆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287649"/>
              </p:ext>
            </p:extLst>
          </p:nvPr>
        </p:nvGraphicFramePr>
        <p:xfrm>
          <a:off x="228600" y="798008"/>
          <a:ext cx="8915400" cy="2518936"/>
        </p:xfrm>
        <a:graphic>
          <a:graphicData uri="http://schemas.openxmlformats.org/drawingml/2006/table">
            <a:tbl>
              <a:tblPr/>
              <a:tblGrid>
                <a:gridCol w="947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7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0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週次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</a:t>
                      </a:r>
                      <a:r>
                        <a:rPr lang="zh-TW" altLang="en-US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12/7(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第三次會議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29</a:t>
                      </a:r>
                      <a:r>
                        <a:rPr 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2000" kern="100" dirty="0" smtClean="0">
                          <a:solidFill>
                            <a:srgbClr val="FFFF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73741" y="3756212"/>
            <a:ext cx="74494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成果發表：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下學期開學後徵件：分動態組、靜態組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預計五月初辦理頒獎典禮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5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414</TotalTime>
  <Words>236</Words>
  <Application>Microsoft Office PowerPoint</Application>
  <PresentationFormat>如螢幕大小 (4:3)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Century Gothic</vt:lpstr>
      <vt:lpstr>Segoe UI Symbol</vt:lpstr>
      <vt:lpstr>Wingdings 3</vt:lpstr>
      <vt:lpstr>離子</vt:lpstr>
      <vt:lpstr>【自主學習】行事曆</vt:lpstr>
      <vt:lpstr>【自主學習】行事曆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108自主學習社群</dc:title>
  <dc:creator>Admin</dc:creator>
  <cp:lastModifiedBy>user</cp:lastModifiedBy>
  <cp:revision>35</cp:revision>
  <dcterms:created xsi:type="dcterms:W3CDTF">2019-09-03T13:20:32Z</dcterms:created>
  <dcterms:modified xsi:type="dcterms:W3CDTF">2022-09-01T08:18:46Z</dcterms:modified>
</cp:coreProperties>
</file>