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80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13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88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9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5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39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779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87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91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51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26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720D6-7741-4C5B-9E75-8563E8905A76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809D-179E-401C-AA35-D84FA20B5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38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61" y="1122363"/>
            <a:ext cx="8685823" cy="4696948"/>
          </a:xfrm>
        </p:spPr>
      </p:pic>
    </p:spTree>
    <p:extLst>
      <p:ext uri="{BB962C8B-B14F-4D97-AF65-F5344CB8AC3E}">
        <p14:creationId xmlns:p14="http://schemas.microsoft.com/office/powerpoint/2010/main" val="29708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01262"/>
            <a:ext cx="10515600" cy="463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4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2022-02-23T09:39:33Z</dcterms:created>
  <dcterms:modified xsi:type="dcterms:W3CDTF">2022-02-23T09:39:56Z</dcterms:modified>
</cp:coreProperties>
</file>