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7" d="100"/>
          <a:sy n="87" d="100"/>
        </p:scale>
        <p:origin x="528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720D6-7741-4C5B-9E75-8563E8905A76}" type="datetimeFigureOut">
              <a:rPr lang="zh-TW" altLang="en-US" smtClean="0"/>
              <a:t>2022/2/23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1809D-179E-401C-AA35-D84FA20B545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608074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720D6-7741-4C5B-9E75-8563E8905A76}" type="datetimeFigureOut">
              <a:rPr lang="zh-TW" altLang="en-US" smtClean="0"/>
              <a:t>2022/2/23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1809D-179E-401C-AA35-D84FA20B545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991317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720D6-7741-4C5B-9E75-8563E8905A76}" type="datetimeFigureOut">
              <a:rPr lang="zh-TW" altLang="en-US" smtClean="0"/>
              <a:t>2022/2/23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1809D-179E-401C-AA35-D84FA20B545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738839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720D6-7741-4C5B-9E75-8563E8905A76}" type="datetimeFigureOut">
              <a:rPr lang="zh-TW" altLang="en-US" smtClean="0"/>
              <a:t>2022/2/23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1809D-179E-401C-AA35-D84FA20B545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819542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720D6-7741-4C5B-9E75-8563E8905A76}" type="datetimeFigureOut">
              <a:rPr lang="zh-TW" altLang="en-US" smtClean="0"/>
              <a:t>2022/2/23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1809D-179E-401C-AA35-D84FA20B545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47519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720D6-7741-4C5B-9E75-8563E8905A76}" type="datetimeFigureOut">
              <a:rPr lang="zh-TW" altLang="en-US" smtClean="0"/>
              <a:t>2022/2/23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1809D-179E-401C-AA35-D84FA20B545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463946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720D6-7741-4C5B-9E75-8563E8905A76}" type="datetimeFigureOut">
              <a:rPr lang="zh-TW" altLang="en-US" smtClean="0"/>
              <a:t>2022/2/23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1809D-179E-401C-AA35-D84FA20B545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077997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720D6-7741-4C5B-9E75-8563E8905A76}" type="datetimeFigureOut">
              <a:rPr lang="zh-TW" altLang="en-US" smtClean="0"/>
              <a:t>2022/2/23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1809D-179E-401C-AA35-D84FA20B545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678754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720D6-7741-4C5B-9E75-8563E8905A76}" type="datetimeFigureOut">
              <a:rPr lang="zh-TW" altLang="en-US" smtClean="0"/>
              <a:t>2022/2/23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1809D-179E-401C-AA35-D84FA20B545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349174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720D6-7741-4C5B-9E75-8563E8905A76}" type="datetimeFigureOut">
              <a:rPr lang="zh-TW" altLang="en-US" smtClean="0"/>
              <a:t>2022/2/23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1809D-179E-401C-AA35-D84FA20B545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615121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720D6-7741-4C5B-9E75-8563E8905A76}" type="datetimeFigureOut">
              <a:rPr lang="zh-TW" altLang="en-US" smtClean="0"/>
              <a:t>2022/2/23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1809D-179E-401C-AA35-D84FA20B545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812666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6720D6-7741-4C5B-9E75-8563E8905A76}" type="datetimeFigureOut">
              <a:rPr lang="zh-TW" altLang="en-US" smtClean="0"/>
              <a:t>2022/2/23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81809D-179E-401C-AA35-D84FA20B545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423895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5" name="內容版面配置區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47361" y="1122363"/>
            <a:ext cx="8685823" cy="4696948"/>
          </a:xfrm>
        </p:spPr>
      </p:pic>
    </p:spTree>
    <p:extLst>
      <p:ext uri="{BB962C8B-B14F-4D97-AF65-F5344CB8AC3E}">
        <p14:creationId xmlns:p14="http://schemas.microsoft.com/office/powerpoint/2010/main" val="2970826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4" name="內容版面配置區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1301262"/>
            <a:ext cx="10515600" cy="46369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35483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寬螢幕</PresentationFormat>
  <Paragraphs>0</Paragraphs>
  <Slides>2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2</vt:i4>
      </vt:variant>
    </vt:vector>
  </HeadingPairs>
  <TitlesOfParts>
    <vt:vector size="7" baseType="lpstr">
      <vt:lpstr>新細明體</vt:lpstr>
      <vt:lpstr>Arial</vt:lpstr>
      <vt:lpstr>Calibri</vt:lpstr>
      <vt:lpstr>Calibri Light</vt:lpstr>
      <vt:lpstr>Office 佈景主題</vt:lpstr>
      <vt:lpstr>PowerPoint 簡報</vt:lpstr>
      <vt:lpstr>PowerPoint 簡報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user</dc:creator>
  <cp:lastModifiedBy>user</cp:lastModifiedBy>
  <cp:revision>1</cp:revision>
  <dcterms:created xsi:type="dcterms:W3CDTF">2022-02-23T09:39:33Z</dcterms:created>
  <dcterms:modified xsi:type="dcterms:W3CDTF">2022-02-23T09:39:56Z</dcterms:modified>
</cp:coreProperties>
</file>